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11B"/>
    <a:srgbClr val="E51956"/>
    <a:srgbClr val="0078BF"/>
    <a:srgbClr val="01A7E3"/>
    <a:srgbClr val="972982"/>
    <a:srgbClr val="BCED09"/>
    <a:srgbClr val="FF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8" autoAdjust="0"/>
  </p:normalViewPr>
  <p:slideViewPr>
    <p:cSldViewPr>
      <p:cViewPr>
        <p:scale>
          <a:sx n="110" d="100"/>
          <a:sy n="110" d="100"/>
        </p:scale>
        <p:origin x="-1740" y="-6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C7600-73F0-4C3E-8F4E-2F5349F62322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9E6EE-2541-4205-A416-45CEEB3ED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89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xmlns="" id="{EFDD5391-FD71-F3F2-7D0A-EEAF88B80550}"/>
              </a:ext>
            </a:extLst>
          </p:cNvPr>
          <p:cNvSpPr txBox="1">
            <a:spLocks/>
          </p:cNvSpPr>
          <p:nvPr userDrawn="1"/>
        </p:nvSpPr>
        <p:spPr>
          <a:xfrm>
            <a:off x="467544" y="411510"/>
            <a:ext cx="186676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Сибирский государственный индустриальный</a:t>
            </a:r>
            <a:r>
              <a:rPr lang="en-US" dirty="0"/>
              <a:t> </a:t>
            </a:r>
            <a:r>
              <a:rPr lang="ru-RU" dirty="0"/>
              <a:t>университет</a:t>
            </a:r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6D6F5A6-F84C-0431-C2FF-0694348A84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930748"/>
            <a:ext cx="6120581" cy="11525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 b="0">
                <a:solidFill>
                  <a:schemeClr val="bg1"/>
                </a:solidFill>
                <a:latin typeface="+mj-lt"/>
              </a:defRPr>
            </a:lvl1pPr>
            <a:lvl2pPr marL="457200" indent="0">
              <a:buFontTx/>
              <a:buNone/>
              <a:defRPr sz="3600"/>
            </a:lvl2pPr>
            <a:lvl3pPr marL="914400" indent="0">
              <a:buFontTx/>
              <a:buNone/>
              <a:defRPr sz="3600"/>
            </a:lvl3pPr>
            <a:lvl4pPr marL="1371600" indent="0">
              <a:buFontTx/>
              <a:buNone/>
              <a:defRPr sz="3600"/>
            </a:lvl4pPr>
            <a:lvl5pPr marL="1828800" indent="0">
              <a:buFontTx/>
              <a:buNone/>
              <a:defRPr sz="3600"/>
            </a:lvl5pPr>
          </a:lstStyle>
          <a:p>
            <a:pPr lvl="0"/>
            <a:r>
              <a:rPr lang="ru-RU" dirty="0"/>
              <a:t>Тема 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7C02E36-CC23-C8F6-91E1-15ED78AABA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372198"/>
            <a:ext cx="6120581" cy="4318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Имя Фамилия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нов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FE31C1-CE49-977E-17BC-0EF5E2A3B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419622"/>
            <a:ext cx="3960440" cy="1944216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5E19C975-DBFC-E2AC-F384-3A0DBA0658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75656" y="3958793"/>
            <a:ext cx="3096344" cy="296453"/>
          </a:xfrm>
        </p:spPr>
        <p:txBody>
          <a:bodyPr anchor="b">
            <a:noAutofit/>
          </a:bodyPr>
          <a:lstStyle>
            <a:lvl1pPr marL="0" indent="0" algn="l">
              <a:lnSpc>
                <a:spcPct val="130000"/>
              </a:lnSpc>
              <a:buFontTx/>
              <a:buNone/>
              <a:defRPr sz="1200" b="0">
                <a:solidFill>
                  <a:schemeClr val="tx1"/>
                </a:solidFill>
                <a:latin typeface="Montserrat SemiBold" panose="00000700000000000000" pitchFamily="2" charset="-52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ru-RU" dirty="0"/>
              <a:t>Имя Фамилия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C474FF64-E0E3-5372-B1B9-40ED0E5DA90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5656" y="4255246"/>
            <a:ext cx="3096344" cy="394027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Должность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+7 900 900 90 90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xmlns="" id="{FB5509F6-7604-1408-A024-11621303FF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054" y="4281561"/>
            <a:ext cx="1210386" cy="367712"/>
          </a:xfrm>
          <a:prstGeom prst="rect">
            <a:avLst/>
          </a:prstGeom>
        </p:spPr>
      </p:pic>
      <p:sp>
        <p:nvSpPr>
          <p:cNvPr id="40" name="Рисунок 39">
            <a:extLst>
              <a:ext uri="{FF2B5EF4-FFF2-40B4-BE49-F238E27FC236}">
                <a16:creationId xmlns:a16="http://schemas.microsoft.com/office/drawing/2014/main" xmlns="" id="{CA4AFA66-8340-386E-D74F-4F4C18B49D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560" y="3958793"/>
            <a:ext cx="660400" cy="6915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"/>
            </a:lvl1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0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4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676CD-639F-43FC-9778-CDDE9E58141A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E12AA-3AD9-4120-B5E9-36BDA991F3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7494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План обучения КР на 2024 год</a:t>
            </a:r>
            <a:endParaRPr lang="ru-RU" b="1" u="sng" dirty="0"/>
          </a:p>
        </p:txBody>
      </p:sp>
      <p:sp>
        <p:nvSpPr>
          <p:cNvPr id="4" name="Номер слайда 3"/>
          <p:cNvSpPr txBox="1">
            <a:spLocks/>
          </p:cNvSpPr>
          <p:nvPr/>
        </p:nvSpPr>
        <p:spPr bwMode="auto">
          <a:xfrm>
            <a:off x="8748464" y="4893258"/>
            <a:ext cx="395536" cy="26749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7DA29F-FA29-458F-9DDA-E9F70EF6650E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 Medium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 Medium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66281"/>
              </p:ext>
            </p:extLst>
          </p:nvPr>
        </p:nvGraphicFramePr>
        <p:xfrm>
          <a:off x="226732" y="744055"/>
          <a:ext cx="8550696" cy="411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574"/>
                <a:gridCol w="3647774"/>
                <a:gridCol w="1255375"/>
                <a:gridCol w="3019973"/>
              </a:tblGrid>
              <a:tr h="44911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Предполагаемый результат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16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квалификации по программе «Тайм-менеджмент»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Февраль-март 2024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Изучение приемов и техник, которые помогут планировать действия и достигать наибольшей эффективности.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43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«Современные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тренды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научно-исследовательской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деятельности»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Март 2024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Разбор примеров «Цифровой металлургии», знания новых терминов и определений, специфика новых научных исследований. 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43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«Современные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услуги и возможности научно-технической       библиотеки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СибГИУ</a:t>
                      </a:r>
                      <a:r>
                        <a:rPr lang="ru-RU" sz="1100" kern="120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495" marR="2349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Март 2024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495" marR="2349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Использование цифровых и информационных ресурсов в учебном и научном процессах.</a:t>
                      </a:r>
                    </a:p>
                  </a:txBody>
                  <a:tcPr marL="23495" marR="23495" marT="9525" marB="0" anchor="ctr"/>
                </a:tc>
              </a:tr>
              <a:tr h="703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«Проектный подход в образовательной деятельности»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Апрель 2024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проекта. 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637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квалификации по программе «Бережливое управление»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Апрель-май 2024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Внедрение системы непрерывных улучшений, разработка проекта, направленного на оптимизацию процессов и видов деятельности.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bsiu_powerpoint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Montserrat ExtraBold"/>
        <a:ea typeface=""/>
        <a:cs typeface=""/>
      </a:majorFont>
      <a:minorFont>
        <a:latin typeface="Montserrat Medium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ibsiu_powerpoint3.potx" id="{7BE7135A-A2CE-45A9-9025-97AA320F3EC4}" vid="{2EC4D109-93C9-46B2-9753-C9ABEADADF5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sibsiu_powerpoint_theme</Template>
  <TotalTime>361</TotalTime>
  <Words>128</Words>
  <Application>Microsoft Office PowerPoint</Application>
  <PresentationFormat>Экран (16:9)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sibsiu_powerpoint_theme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Корнев</dc:creator>
  <cp:lastModifiedBy>kadr332_4</cp:lastModifiedBy>
  <cp:revision>68</cp:revision>
  <cp:lastPrinted>2022-09-21T09:26:53Z</cp:lastPrinted>
  <dcterms:created xsi:type="dcterms:W3CDTF">2022-09-04T14:00:32Z</dcterms:created>
  <dcterms:modified xsi:type="dcterms:W3CDTF">2024-02-12T05:55:33Z</dcterms:modified>
</cp:coreProperties>
</file>